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1" r:id="rId2"/>
    <p:sldId id="284" r:id="rId3"/>
    <p:sldId id="283" r:id="rId4"/>
    <p:sldId id="285" r:id="rId5"/>
    <p:sldId id="286" r:id="rId6"/>
    <p:sldId id="287" r:id="rId7"/>
    <p:sldId id="288" r:id="rId8"/>
    <p:sldId id="293" r:id="rId9"/>
    <p:sldId id="292" r:id="rId10"/>
    <p:sldId id="294" r:id="rId11"/>
    <p:sldId id="291" r:id="rId12"/>
    <p:sldId id="295" r:id="rId13"/>
    <p:sldId id="296" r:id="rId14"/>
    <p:sldId id="297" r:id="rId15"/>
    <p:sldId id="299" r:id="rId16"/>
    <p:sldId id="298" r:id="rId17"/>
    <p:sldId id="30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3429" autoAdjust="0"/>
  </p:normalViewPr>
  <p:slideViewPr>
    <p:cSldViewPr>
      <p:cViewPr varScale="1">
        <p:scale>
          <a:sx n="81" d="100"/>
          <a:sy n="81" d="100"/>
        </p:scale>
        <p:origin x="-12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3371E-0A0B-4E97-BCBF-4623F84E9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341B-AC6D-40F0-B1A3-5BA4ACD0F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EDC9-3BD0-4324-829B-761D48B27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F39B-4510-4A28-903D-9D82BE1B8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46BE-031C-4A76-B402-B60BCE88A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C3E0C-6544-4E42-8A30-40C4790D6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984E8-190B-4156-8AFB-78FD7E934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F53F-2A08-4DBE-BF42-493F741DF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E987F-4637-4259-94DD-2C547E5D8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65FF-5676-407D-B15C-6D27603AF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0CAE-AE5C-4FDF-B54E-66709F9AA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41EC9-E6B1-4C64-A38F-2FDE5C3DB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Gill Sans M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B06452F2-19FF-4508-B1E3-F925BB40C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2" r:id="rId4"/>
    <p:sldLayoutId id="2147483671" r:id="rId5"/>
    <p:sldLayoutId id="2147483676" r:id="rId6"/>
    <p:sldLayoutId id="2147483677" r:id="rId7"/>
    <p:sldLayoutId id="2147483678" r:id="rId8"/>
    <p:sldLayoutId id="2147483679" r:id="rId9"/>
    <p:sldLayoutId id="2147483670" r:id="rId10"/>
    <p:sldLayoutId id="2147483680" r:id="rId11"/>
    <p:sldLayoutId id="21474836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ＭＳ Ｐゴシック"/>
          <a:cs typeface="ＭＳ Ｐゴシック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jpe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KOWIN Eastern Region</a:t>
            </a:r>
            <a:br>
              <a:rPr lang="en-US" smtClean="0"/>
            </a:br>
            <a:r>
              <a:rPr lang="en-US" sz="2300" b="1" smtClean="0"/>
              <a:t>WASHINGTON D.C. CHAPTER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ko-KR" sz="1800" b="1" smtClean="0">
                <a:latin typeface="Batang"/>
                <a:ea typeface="Batang"/>
                <a:cs typeface="Batang"/>
              </a:rPr>
              <a:t>President:  Myong Ho (Lucy) Nam</a:t>
            </a:r>
            <a:endParaRPr lang="en-US" sz="1800" b="1" smtClean="0">
              <a:latin typeface="Batang"/>
              <a:ea typeface="Batang"/>
              <a:cs typeface="Batang"/>
            </a:endParaRPr>
          </a:p>
        </p:txBody>
      </p:sp>
      <p:pic>
        <p:nvPicPr>
          <p:cNvPr id="14339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/>
            <a:r>
              <a:rPr lang="en-US" altLang="ko-KR" sz="2400" b="1" u="sng" dirty="0" smtClean="0">
                <a:latin typeface="ＭＳ Ｐゴシック"/>
              </a:rPr>
              <a:t>Seminar for Women on New Tax Law </a:t>
            </a:r>
          </a:p>
          <a:p>
            <a:pPr eaLnBrk="1" hangingPunct="1"/>
            <a:r>
              <a:rPr lang="en-US" altLang="ko-KR" sz="1700" dirty="0" smtClean="0">
                <a:solidFill>
                  <a:srgbClr val="464653"/>
                </a:solidFill>
                <a:latin typeface="ＭＳ Ｐゴシック"/>
              </a:rPr>
              <a:t>February 23, 2010</a:t>
            </a:r>
            <a:r>
              <a:rPr lang="en-US" altLang="ko-KR" sz="1700" dirty="0" smtClean="0">
                <a:solidFill>
                  <a:srgbClr val="464653"/>
                </a:solidFill>
                <a:latin typeface="ＭＳ Ｐゴシック"/>
              </a:rPr>
              <a:t>:  Regular Membership Meeting – Woo-</a:t>
            </a:r>
            <a:r>
              <a:rPr lang="en-US" altLang="ko-KR" sz="1700" dirty="0" err="1" smtClean="0">
                <a:solidFill>
                  <a:srgbClr val="464653"/>
                </a:solidFill>
                <a:latin typeface="ＭＳ Ｐゴシック"/>
              </a:rPr>
              <a:t>Lae</a:t>
            </a:r>
            <a:r>
              <a:rPr lang="en-US" altLang="ko-KR" sz="1700" dirty="0" smtClean="0">
                <a:solidFill>
                  <a:srgbClr val="464653"/>
                </a:solidFill>
                <a:latin typeface="ＭＳ Ｐゴシック"/>
              </a:rPr>
              <a:t>-Oak</a:t>
            </a:r>
          </a:p>
        </p:txBody>
      </p:sp>
      <p:pic>
        <p:nvPicPr>
          <p:cNvPr id="23555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A21AD007-69E7-41C8-A591-9FFCCE336B5D@west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14600"/>
            <a:ext cx="632460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8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202FA8D6-88E3-4E38-9853-B95C5419BEA3@west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64770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2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FE3261BE-866D-4BC3-93A7-FB5D7AA6884D@west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00200"/>
            <a:ext cx="32004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6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" descr="2010_Feb_Meeting 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6553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>
              <a:buClr>
                <a:srgbClr val="727CA3"/>
              </a:buClr>
            </a:pPr>
            <a:r>
              <a:rPr lang="en-US" altLang="ko-KR" sz="2400" b="1" u="sng" dirty="0" smtClean="0">
                <a:solidFill>
                  <a:srgbClr val="000000"/>
                </a:solidFill>
                <a:latin typeface="ＭＳ Ｐゴシック"/>
              </a:rPr>
              <a:t>2010 2</a:t>
            </a:r>
            <a:r>
              <a:rPr lang="en-US" altLang="ko-KR" sz="2400" b="1" u="sng" baseline="30000" dirty="0" smtClean="0">
                <a:solidFill>
                  <a:srgbClr val="000000"/>
                </a:solidFill>
                <a:latin typeface="ＭＳ Ｐゴシック"/>
              </a:rPr>
              <a:t>nd</a:t>
            </a:r>
            <a:r>
              <a:rPr lang="en-US" altLang="ko-KR" sz="2400" b="1" u="sng" dirty="0" smtClean="0">
                <a:solidFill>
                  <a:srgbClr val="000000"/>
                </a:solidFill>
                <a:latin typeface="ＭＳ Ｐゴシック"/>
              </a:rPr>
              <a:t> Regular Membership Meeting</a:t>
            </a:r>
            <a:endParaRPr lang="en-US" altLang="ko-KR" sz="2400" b="1" u="sng" dirty="0" smtClean="0"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June 1, </a:t>
            </a: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2010</a:t>
            </a: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:  Woo-</a:t>
            </a:r>
            <a:r>
              <a:rPr lang="en-US" altLang="ko-KR" sz="1600" b="1" dirty="0" err="1" smtClean="0">
                <a:solidFill>
                  <a:srgbClr val="464653"/>
                </a:solidFill>
                <a:latin typeface="ＭＳ Ｐゴシック"/>
              </a:rPr>
              <a:t>Lae</a:t>
            </a: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-Oak, Tyson’s Corner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Attendants:</a:t>
            </a:r>
            <a:r>
              <a:rPr lang="en-US" altLang="ko-KR" sz="1800" dirty="0" smtClean="0">
                <a:solidFill>
                  <a:srgbClr val="464653"/>
                </a:solidFill>
                <a:latin typeface="ＭＳ Ｐゴシック"/>
              </a:rPr>
              <a:t>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Kwang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Ja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Kim, Marina Kim,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Hongja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Kim,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Myong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Ho Nam, Florence Lowe-Lee, Sun-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sook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Shin, Sue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Vittas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-Shin, Susan Oh,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Myung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Ja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Lee,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Eun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Ae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Lee, Jung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Hee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Lee, Connie Chung,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Eun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Ok Cho, Sami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Lauri</a:t>
            </a:r>
            <a:r>
              <a:rPr lang="ko-KR" altLang="en-US" sz="1200" dirty="0" smtClean="0">
                <a:solidFill>
                  <a:srgbClr val="464653"/>
                </a:solidFill>
                <a:latin typeface="ＭＳ Ｐゴシック"/>
              </a:rPr>
              <a:t> 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(14 participants)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Next KOWIN DC President Elected:</a:t>
            </a:r>
            <a:r>
              <a:rPr lang="en-US" altLang="ko-KR" sz="1800" dirty="0" smtClean="0">
                <a:solidFill>
                  <a:srgbClr val="464653"/>
                </a:solidFill>
                <a:latin typeface="ＭＳ Ｐゴシック"/>
              </a:rPr>
              <a:t>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Myong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 Ho Nam, M.D.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Graduate of Seoul National University College of Medicine.  Medical director of Clinical Laboratory Services at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Inova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Fairfax Hospital.  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New president interested in promoting Korean Women’s Networking and collaboration with other organizations in Washington DC metropolitan area, and establish KOWIN DC as a model organization.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Executive members: Jung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Hee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Lee (Vice President); Florence Lowe-Lee (Executive Secretary); Sami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Lauri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(Secretary);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Myung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</a:t>
            </a:r>
            <a:r>
              <a:rPr lang="en-US" altLang="ko-KR" sz="1200" dirty="0" err="1" smtClean="0">
                <a:solidFill>
                  <a:srgbClr val="464653"/>
                </a:solidFill>
                <a:latin typeface="ＭＳ Ｐゴシック"/>
              </a:rPr>
              <a:t>Ja</a:t>
            </a:r>
            <a:r>
              <a:rPr lang="en-US" altLang="ko-KR" sz="1200" dirty="0" smtClean="0">
                <a:solidFill>
                  <a:srgbClr val="464653"/>
                </a:solidFill>
                <a:latin typeface="ＭＳ Ｐゴシック"/>
              </a:rPr>
              <a:t> Lee (Finance).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Participants for the </a:t>
            </a:r>
            <a:r>
              <a:rPr lang="en-US" altLang="ko-KR" sz="1600" b="1" dirty="0" err="1" smtClean="0">
                <a:solidFill>
                  <a:srgbClr val="464653"/>
                </a:solidFill>
                <a:latin typeface="ＭＳ Ｐゴシック"/>
              </a:rPr>
              <a:t>Busan</a:t>
            </a: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 10</a:t>
            </a:r>
            <a:r>
              <a:rPr lang="en-US" altLang="ko-KR" sz="1600" b="1" baseline="30000" dirty="0" smtClean="0">
                <a:solidFill>
                  <a:srgbClr val="464653"/>
                </a:solidFill>
                <a:latin typeface="ＭＳ Ｐゴシック"/>
              </a:rPr>
              <a:t>th</a:t>
            </a: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 KOWIN International Convention: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Kwang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Ja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 Kim,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Hongja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Komrelia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O’Kim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,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Myong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 Ho Nam, Florence Lowe-lee, Sue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Vittas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-Shin,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Myung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Ja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 Lee, Jung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Hee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 Lee, Sami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Lauri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 (total 8)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Seminar on “Women &amp; Nutrition“: 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By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Eun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Ae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 Lee - 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“Psychological 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Effect of Nutrition” on 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6-27-2010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, 4:30 PM at McLean Presbyterian Church with Dr. </a:t>
            </a:r>
            <a:r>
              <a:rPr lang="en-US" altLang="ko-KR" sz="1400" dirty="0" err="1" smtClean="0">
                <a:solidFill>
                  <a:srgbClr val="464653"/>
                </a:solidFill>
                <a:latin typeface="ＭＳ Ｐゴシック"/>
              </a:rPr>
              <a:t>Soo-Woong</a:t>
            </a:r>
            <a:r>
              <a:rPr lang="en-US" altLang="ko-KR" sz="1400" dirty="0" smtClean="0">
                <a:solidFill>
                  <a:srgbClr val="464653"/>
                </a:solidFill>
                <a:latin typeface="ＭＳ Ｐゴシック"/>
              </a:rPr>
              <a:t> Han.</a:t>
            </a:r>
          </a:p>
        </p:txBody>
      </p:sp>
      <p:pic>
        <p:nvPicPr>
          <p:cNvPr id="27651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>
              <a:buClr>
                <a:srgbClr val="727CA3"/>
              </a:buClr>
            </a:pPr>
            <a:r>
              <a:rPr lang="en-US" altLang="ko-KR" sz="1800" b="1" u="sng" dirty="0" smtClean="0">
                <a:solidFill>
                  <a:srgbClr val="000000"/>
                </a:solidFill>
                <a:latin typeface="ＭＳ Ｐゴシック"/>
              </a:rPr>
              <a:t>Committee Meeting &amp; Project Interview on Future Women Leaders</a:t>
            </a:r>
            <a:endParaRPr lang="en-US" altLang="ko-KR" sz="1800" b="1" u="sng" dirty="0" smtClean="0"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None/>
            </a:pPr>
            <a:endParaRPr lang="en-US" altLang="ko-KR" sz="1800" dirty="0" smtClean="0">
              <a:solidFill>
                <a:srgbClr val="464653"/>
              </a:solidFill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July </a:t>
            </a: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7</a:t>
            </a: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, </a:t>
            </a: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2010</a:t>
            </a: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:  Palm Restaurant, Tyson’s Corner</a:t>
            </a:r>
          </a:p>
          <a:p>
            <a:pPr lvl="1">
              <a:buClr>
                <a:srgbClr val="9FB8CD"/>
              </a:buClr>
              <a:buFont typeface="Wingdings" pitchFamily="2" charset="2"/>
              <a:buNone/>
            </a:pPr>
            <a:endParaRPr lang="en-US" altLang="ko-KR" sz="1800" dirty="0" smtClean="0">
              <a:solidFill>
                <a:srgbClr val="464653"/>
              </a:solidFill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KOWIN DC Executive Committee Members &amp; Three students from Anyang Women’s College attended</a:t>
            </a:r>
          </a:p>
          <a:p>
            <a:pPr lvl="1">
              <a:buClr>
                <a:srgbClr val="9FB8CD"/>
              </a:buClr>
              <a:buFont typeface="Wingdings" pitchFamily="2" charset="2"/>
              <a:buNone/>
            </a:pPr>
            <a:endParaRPr lang="en-US" altLang="ko-KR" sz="1600" b="1" dirty="0" smtClean="0">
              <a:solidFill>
                <a:srgbClr val="464653"/>
              </a:solidFill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KOWIN DC Members Interviewed: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Sue </a:t>
            </a:r>
            <a:r>
              <a:rPr lang="en-US" altLang="ko-KR" sz="1500" dirty="0" err="1" smtClean="0">
                <a:solidFill>
                  <a:srgbClr val="464653"/>
                </a:solidFill>
                <a:latin typeface="ＭＳ Ｐゴシック"/>
              </a:rPr>
              <a:t>Vittas</a:t>
            </a: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-Shin: Senior IT Officer Team Leader, IMF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err="1" smtClean="0">
                <a:solidFill>
                  <a:srgbClr val="464653"/>
                </a:solidFill>
                <a:latin typeface="ＭＳ Ｐゴシック"/>
              </a:rPr>
              <a:t>Soo</a:t>
            </a: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-Hyun (Julie) Koo:  Director of Asian &amp; Pacific Islander Affairs, DC Mayor’s Office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Florence Lowe-Lee: Coordinator and Secretary for the events - Treasurer &amp; Director of Finance, KEI.</a:t>
            </a:r>
            <a:endParaRPr lang="en-US" altLang="ko-KR" sz="1800" dirty="0" smtClean="0">
              <a:solidFill>
                <a:srgbClr val="464653"/>
              </a:solidFill>
              <a:latin typeface="ＭＳ Ｐゴシック"/>
            </a:endParaRPr>
          </a:p>
        </p:txBody>
      </p:sp>
      <p:pic>
        <p:nvPicPr>
          <p:cNvPr id="28675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8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9CB21571-5D03-475E-8EA0-0968F0469D76@west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64770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>
              <a:buClr>
                <a:srgbClr val="727CA3"/>
              </a:buClr>
            </a:pPr>
            <a:r>
              <a:rPr lang="en-US" altLang="ko-KR" b="1" u="sng" smtClean="0">
                <a:solidFill>
                  <a:srgbClr val="000000"/>
                </a:solidFill>
                <a:latin typeface="ＭＳ Ｐゴシック"/>
              </a:rPr>
              <a:t>Programs for the remaining 2010</a:t>
            </a:r>
            <a:endParaRPr lang="en-US" altLang="ko-KR" sz="1800" smtClean="0">
              <a:solidFill>
                <a:srgbClr val="464653"/>
              </a:solidFill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endParaRPr lang="en-US" altLang="ko-KR" sz="1800" smtClean="0">
              <a:solidFill>
                <a:srgbClr val="464653"/>
              </a:solidFill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800" smtClean="0">
                <a:solidFill>
                  <a:srgbClr val="464653"/>
                </a:solidFill>
                <a:latin typeface="ＭＳ Ｐゴシック"/>
              </a:rPr>
              <a:t>8-14-2010:  Committee Meeting – Brainstorming Session</a:t>
            </a:r>
          </a:p>
          <a:p>
            <a:pPr lvl="1">
              <a:buClr>
                <a:srgbClr val="9FB8CD"/>
              </a:buClr>
              <a:buFont typeface="Wingdings" pitchFamily="2" charset="2"/>
              <a:buNone/>
            </a:pPr>
            <a:endParaRPr lang="en-US" altLang="ko-KR" sz="1800" smtClean="0">
              <a:solidFill>
                <a:srgbClr val="464653"/>
              </a:solidFill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800" smtClean="0">
                <a:solidFill>
                  <a:srgbClr val="464653"/>
                </a:solidFill>
                <a:latin typeface="ＭＳ Ｐゴシック"/>
              </a:rPr>
              <a:t>9-28-2010:  Regular Membership Meeting - Report on the Busan 10</a:t>
            </a:r>
            <a:r>
              <a:rPr lang="en-US" altLang="ko-KR" sz="1800" baseline="30000" smtClean="0">
                <a:solidFill>
                  <a:srgbClr val="464653"/>
                </a:solidFill>
                <a:latin typeface="ＭＳ Ｐゴシック"/>
              </a:rPr>
              <a:t>th</a:t>
            </a:r>
            <a:r>
              <a:rPr lang="en-US" altLang="ko-KR" sz="1800" smtClean="0">
                <a:solidFill>
                  <a:srgbClr val="464653"/>
                </a:solidFill>
                <a:latin typeface="ＭＳ Ｐゴシック"/>
              </a:rPr>
              <a:t> KOWIN International Convention</a:t>
            </a:r>
          </a:p>
          <a:p>
            <a:pPr lvl="1">
              <a:buClr>
                <a:srgbClr val="9FB8CD"/>
              </a:buClr>
              <a:buFont typeface="Wingdings" pitchFamily="2" charset="2"/>
              <a:buNone/>
            </a:pPr>
            <a:endParaRPr lang="en-US" altLang="ko-KR" sz="1800" smtClean="0">
              <a:solidFill>
                <a:srgbClr val="464653"/>
              </a:solidFill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800" smtClean="0">
                <a:solidFill>
                  <a:srgbClr val="464653"/>
                </a:solidFill>
                <a:latin typeface="ＭＳ Ｐゴシック"/>
              </a:rPr>
              <a:t>10-12-2010:  Planning Meeting for Next Generation Women Leadership Mentoring Seminar to be held in November 21, 2010.</a:t>
            </a:r>
          </a:p>
          <a:p>
            <a:pPr lvl="1">
              <a:buClr>
                <a:srgbClr val="9FB8CD"/>
              </a:buClr>
              <a:buFont typeface="Wingdings" pitchFamily="2" charset="2"/>
              <a:buNone/>
            </a:pPr>
            <a:endParaRPr lang="en-US" altLang="ko-KR" sz="1800" smtClean="0">
              <a:solidFill>
                <a:srgbClr val="464653"/>
              </a:solidFill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800" smtClean="0">
                <a:solidFill>
                  <a:srgbClr val="464653"/>
                </a:solidFill>
                <a:latin typeface="ＭＳ Ｐゴシック"/>
              </a:rPr>
              <a:t>11-9-2010: Professional Committee Meeting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endParaRPr lang="en-US" altLang="ko-KR" sz="1800" smtClean="0">
              <a:solidFill>
                <a:srgbClr val="464653"/>
              </a:solidFill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800" smtClean="0">
                <a:solidFill>
                  <a:srgbClr val="464653"/>
                </a:solidFill>
                <a:latin typeface="ＭＳ Ｐゴシック"/>
              </a:rPr>
              <a:t>12-28-2010:  Regular Membership Meeting &amp; Fundraising Christmas Party</a:t>
            </a:r>
            <a:endParaRPr lang="en-US" altLang="ko-KR" sz="1700" smtClean="0">
              <a:solidFill>
                <a:srgbClr val="464653"/>
              </a:solidFill>
              <a:latin typeface="ＭＳ Ｐゴシック"/>
            </a:endParaRPr>
          </a:p>
        </p:txBody>
      </p:sp>
      <p:pic>
        <p:nvPicPr>
          <p:cNvPr id="30723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/>
            <a:r>
              <a:rPr lang="en-US" altLang="ko-KR" sz="2400" b="1" u="sng" dirty="0" smtClean="0">
                <a:latin typeface="ＭＳ Ｐゴシック"/>
              </a:rPr>
              <a:t>Programs</a:t>
            </a:r>
            <a:endParaRPr lang="en-US" sz="2400" u="sng" dirty="0" smtClean="0">
              <a:latin typeface="ＭＳ Ｐゴシック"/>
            </a:endParaRPr>
          </a:p>
          <a:p>
            <a:pPr lvl="1">
              <a:buFont typeface="Wingdings" pitchFamily="2" charset="2"/>
              <a:buNone/>
            </a:pPr>
            <a:endParaRPr lang="en-US" altLang="ko-KR" sz="1800" dirty="0" smtClean="0">
              <a:latin typeface="ＭＳ Ｐゴシック"/>
            </a:endParaRPr>
          </a:p>
          <a:p>
            <a:pPr lvl="1">
              <a:buFont typeface="Wingdings" pitchFamily="2" charset="2"/>
              <a:buChar char="v"/>
            </a:pPr>
            <a:r>
              <a:rPr lang="en-US" altLang="ko-KR" sz="1700" b="1" dirty="0" smtClean="0">
                <a:latin typeface="ＭＳ Ｐゴシック"/>
              </a:rPr>
              <a:t>Regular Membership Meeting:  Quarterly</a:t>
            </a:r>
          </a:p>
          <a:p>
            <a:pPr lvl="2">
              <a:buFont typeface="Wingdings" pitchFamily="2" charset="2"/>
              <a:buChar char="v"/>
            </a:pPr>
            <a:r>
              <a:rPr lang="en-US" altLang="ko-KR" sz="1500" dirty="0" smtClean="0">
                <a:latin typeface="ＭＳ Ｐゴシック"/>
              </a:rPr>
              <a:t>Reports on previous quarter’s </a:t>
            </a:r>
            <a:r>
              <a:rPr lang="en-US" altLang="ko-KR" sz="1500" dirty="0" smtClean="0">
                <a:latin typeface="ＭＳ Ｐゴシック"/>
              </a:rPr>
              <a:t>activities</a:t>
            </a:r>
            <a:endParaRPr lang="en-US" altLang="ko-KR" sz="1500" dirty="0" smtClean="0">
              <a:latin typeface="ＭＳ Ｐゴシック"/>
            </a:endParaRPr>
          </a:p>
          <a:p>
            <a:pPr lvl="2">
              <a:buFont typeface="Wingdings" pitchFamily="2" charset="2"/>
              <a:buChar char="v"/>
            </a:pPr>
            <a:r>
              <a:rPr lang="en-US" altLang="ko-KR" sz="1500" dirty="0" smtClean="0">
                <a:latin typeface="ＭＳ Ｐゴシック"/>
              </a:rPr>
              <a:t>Planning and discussion on remaining activities for the year</a:t>
            </a:r>
          </a:p>
          <a:p>
            <a:pPr lvl="2">
              <a:buFont typeface="Wingdings" pitchFamily="2" charset="2"/>
              <a:buChar char="v"/>
            </a:pPr>
            <a:r>
              <a:rPr lang="en-US" altLang="ko-KR" sz="1500" dirty="0" smtClean="0">
                <a:latin typeface="ＭＳ Ｐゴシック"/>
              </a:rPr>
              <a:t>Educational seminar given by a member or invited guest speaker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1800" dirty="0" smtClean="0">
                <a:latin typeface="ＭＳ Ｐゴシック"/>
              </a:rPr>
              <a:t>Executive, Functional and Professional Committee Meetings:</a:t>
            </a:r>
          </a:p>
          <a:p>
            <a:pPr lvl="2">
              <a:buFont typeface="Wingdings" pitchFamily="2" charset="2"/>
              <a:buChar char="v"/>
            </a:pPr>
            <a:r>
              <a:rPr lang="en-US" altLang="ko-KR" sz="1500" dirty="0" smtClean="0">
                <a:latin typeface="ＭＳ Ｐゴシック"/>
              </a:rPr>
              <a:t>Executive committee meeting: Annually held in January.  Plan, discuss and delegate the KOWIN DC </a:t>
            </a:r>
            <a:r>
              <a:rPr lang="en-US" altLang="ko-KR" sz="1500" dirty="0" smtClean="0">
                <a:latin typeface="ＭＳ Ｐゴシック"/>
              </a:rPr>
              <a:t>activities </a:t>
            </a:r>
            <a:r>
              <a:rPr lang="en-US" altLang="ko-KR" sz="1500" dirty="0" smtClean="0">
                <a:latin typeface="ＭＳ Ｐゴシック"/>
              </a:rPr>
              <a:t>for the year.</a:t>
            </a:r>
          </a:p>
          <a:p>
            <a:pPr lvl="2">
              <a:buFont typeface="Wingdings" pitchFamily="2" charset="2"/>
              <a:buChar char="v"/>
            </a:pPr>
            <a:r>
              <a:rPr lang="en-US" altLang="ko-KR" sz="1500" dirty="0" smtClean="0">
                <a:latin typeface="ＭＳ Ｐゴシック"/>
              </a:rPr>
              <a:t>Functional and Professional committee meetings:  Held on demand, at least monthly.   Plan and discuss details and execution of the assigned events. 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1800" dirty="0" smtClean="0">
                <a:latin typeface="ＭＳ Ｐゴシック"/>
              </a:rPr>
              <a:t>Networking and Mentoring activities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1800" dirty="0" smtClean="0">
                <a:latin typeface="ＭＳ Ｐゴシック"/>
              </a:rPr>
              <a:t>Support </a:t>
            </a:r>
            <a:r>
              <a:rPr lang="en-US" altLang="ko-KR" sz="1800" dirty="0" smtClean="0">
                <a:latin typeface="ＭＳ Ｐゴシック"/>
              </a:rPr>
              <a:t>for other non-profit community organization.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1800" dirty="0" smtClean="0">
                <a:latin typeface="ＭＳ Ｐゴシック"/>
              </a:rPr>
              <a:t>Hosting conference and seminar </a:t>
            </a:r>
          </a:p>
        </p:txBody>
      </p:sp>
      <p:pic>
        <p:nvPicPr>
          <p:cNvPr id="15363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/>
            <a:r>
              <a:rPr lang="en-US" altLang="ko-KR" sz="2000" b="1" u="sng" smtClean="0">
                <a:latin typeface="ＭＳ Ｐゴシック"/>
              </a:rPr>
              <a:t>Report on Activities</a:t>
            </a:r>
            <a:r>
              <a:rPr lang="en-US" altLang="ko-KR" sz="1800" smtClean="0">
                <a:latin typeface="ＭＳ Ｐゴシック"/>
              </a:rPr>
              <a:t> (September, 2009 – August, 2010)</a:t>
            </a:r>
            <a:endParaRPr lang="en-US" sz="1800" b="1" u="sng" smtClean="0">
              <a:latin typeface="ＭＳ Ｐゴシック"/>
            </a:endParaRPr>
          </a:p>
          <a:p>
            <a:pPr lvl="1">
              <a:buFont typeface="Wingdings" pitchFamily="2" charset="2"/>
              <a:buNone/>
            </a:pPr>
            <a:endParaRPr lang="en-US" altLang="ko-KR" sz="1600" smtClean="0">
              <a:latin typeface="ＭＳ Ｐゴシック"/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 sz="1400" b="1" smtClean="0">
                <a:latin typeface="ＭＳ Ｐゴシック"/>
              </a:rPr>
              <a:t>10-17-2009:  4</a:t>
            </a:r>
            <a:r>
              <a:rPr lang="en-US" altLang="ko-KR" sz="1400" b="1" baseline="30000" smtClean="0">
                <a:latin typeface="ＭＳ Ｐゴシック"/>
              </a:rPr>
              <a:t>th</a:t>
            </a:r>
            <a:r>
              <a:rPr lang="en-US" altLang="ko-KR" sz="1400" b="1" smtClean="0">
                <a:latin typeface="ＭＳ Ｐゴシック"/>
              </a:rPr>
              <a:t> KOWIN Eastern Regional Leadership Conference</a:t>
            </a:r>
            <a:r>
              <a:rPr lang="en-US" altLang="ko-KR" sz="1400" smtClean="0">
                <a:latin typeface="ＭＳ Ｐゴシック"/>
              </a:rPr>
              <a:t> – Sheraton Premier Hotel</a:t>
            </a:r>
          </a:p>
          <a:p>
            <a:pPr lvl="1">
              <a:buFont typeface="Wingdings" pitchFamily="2" charset="2"/>
              <a:buNone/>
            </a:pPr>
            <a:endParaRPr lang="en-US" altLang="ko-KR" sz="1400" smtClean="0">
              <a:latin typeface="ＭＳ Ｐゴシック"/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 sz="1400" b="1" smtClean="0">
                <a:latin typeface="ＭＳ Ｐゴシック"/>
              </a:rPr>
              <a:t>12-6-2009</a:t>
            </a:r>
            <a:r>
              <a:rPr lang="en-US" altLang="ko-KR" sz="1400" smtClean="0">
                <a:latin typeface="ＭＳ Ｐゴシック"/>
              </a:rPr>
              <a:t>:  Year-End Party – Woo-Lae-Oak, 40 participants.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1400" b="1" smtClean="0">
                <a:latin typeface="ＭＳ Ｐゴシック"/>
              </a:rPr>
              <a:t>1-9-2010</a:t>
            </a:r>
            <a:r>
              <a:rPr lang="en-US" altLang="ko-KR" sz="1400" smtClean="0">
                <a:latin typeface="ＭＳ Ｐゴシック"/>
              </a:rPr>
              <a:t>:  Executive committee meeting – 12 participants.</a:t>
            </a:r>
          </a:p>
          <a:p>
            <a:pPr lvl="2">
              <a:buFont typeface="Wingdings" pitchFamily="2" charset="2"/>
              <a:buChar char="v"/>
            </a:pPr>
            <a:r>
              <a:rPr lang="en-US" altLang="ko-KR" sz="1200" smtClean="0">
                <a:latin typeface="ＭＳ Ｐゴシック"/>
              </a:rPr>
              <a:t>Discussion on enhancing networking and mentoring program</a:t>
            </a:r>
          </a:p>
          <a:p>
            <a:pPr lvl="2">
              <a:buFont typeface="Wingdings" pitchFamily="2" charset="2"/>
              <a:buChar char="v"/>
            </a:pPr>
            <a:r>
              <a:rPr lang="en-US" altLang="ko-KR" sz="1200" smtClean="0">
                <a:latin typeface="ＭＳ Ｐゴシック"/>
              </a:rPr>
              <a:t>Support for UN and Global Children Foundation (GCF): Donation for Haiti children’s support fund to GCF ($1,000)</a:t>
            </a:r>
          </a:p>
          <a:p>
            <a:pPr lvl="2">
              <a:buFont typeface="Wingdings" pitchFamily="2" charset="2"/>
              <a:buChar char="v"/>
            </a:pPr>
            <a:r>
              <a:rPr lang="en-US" altLang="ko-KR" sz="1200" smtClean="0">
                <a:latin typeface="ＭＳ Ｐゴシック"/>
              </a:rPr>
              <a:t>“The Korean council for the women drafted for Military Sexual Slavery by Japan” and Women’s Human Rights Museum Building Fund: Donated $1,000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1400" b="1" smtClean="0">
                <a:latin typeface="ＭＳ Ｐゴシック"/>
              </a:rPr>
              <a:t>2-23-2010</a:t>
            </a:r>
            <a:r>
              <a:rPr lang="en-US" altLang="ko-KR" sz="1400" smtClean="0">
                <a:latin typeface="ＭＳ Ｐゴシック"/>
              </a:rPr>
              <a:t>:</a:t>
            </a:r>
            <a:r>
              <a:rPr lang="en-US" altLang="en-US" sz="1400" smtClean="0">
                <a:latin typeface="ＭＳ Ｐゴシック"/>
              </a:rPr>
              <a:t> Regular membership meeting – Financial Educational Seminar for Women:  New tax codes and regulations on Investment: 25 participants.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1400" b="1" smtClean="0">
                <a:latin typeface="ＭＳ Ｐゴシック"/>
              </a:rPr>
              <a:t>6-27-2010</a:t>
            </a:r>
            <a:r>
              <a:rPr lang="en-US" altLang="ko-KR" sz="1400" smtClean="0">
                <a:latin typeface="ＭＳ Ｐゴシック"/>
              </a:rPr>
              <a:t>: Regular membership meeting – Seminar on  “Women &amp; Nutrition”:  20 participants.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1400" b="1" smtClean="0">
                <a:latin typeface="ＭＳ Ｐゴシック"/>
              </a:rPr>
              <a:t>7-7,8-2010</a:t>
            </a:r>
            <a:r>
              <a:rPr lang="en-US" altLang="ko-KR" sz="1400" smtClean="0">
                <a:latin typeface="ＭＳ Ｐゴシック"/>
              </a:rPr>
              <a:t>: Anyang Women’s College Students’ Visit as Visiting program for the Next Generation Women’s Leadership Program – Interviews on KOWIN DC members, Julie Koo and Sue Vittas-Shin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1400" b="1" smtClean="0">
                <a:latin typeface="ＭＳ Ｐゴシック"/>
              </a:rPr>
              <a:t>7-7-2010</a:t>
            </a:r>
            <a:r>
              <a:rPr lang="en-US" altLang="ko-KR" sz="1400" smtClean="0">
                <a:latin typeface="ＭＳ Ｐゴシック"/>
              </a:rPr>
              <a:t>: Committee meeting – Palm restaurant, Tyson’s corner.</a:t>
            </a:r>
          </a:p>
          <a:p>
            <a:pPr eaLnBrk="1" hangingPunct="1"/>
            <a:endParaRPr lang="en-US" sz="1400" smtClean="0">
              <a:latin typeface="ＭＳ Ｐゴシック"/>
            </a:endParaRPr>
          </a:p>
        </p:txBody>
      </p:sp>
      <p:pic>
        <p:nvPicPr>
          <p:cNvPr id="16387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>
              <a:buClr>
                <a:srgbClr val="727CA3"/>
              </a:buClr>
            </a:pPr>
            <a:r>
              <a:rPr lang="en-US" b="1" u="sng" smtClean="0">
                <a:solidFill>
                  <a:srgbClr val="000000"/>
                </a:solidFill>
                <a:latin typeface="ＭＳ Ｐゴシック"/>
              </a:rPr>
              <a:t>New Planned Programs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endParaRPr lang="en-US" altLang="ko-KR" sz="1800" smtClean="0"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800" smtClean="0">
                <a:latin typeface="ＭＳ Ｐゴシック"/>
              </a:rPr>
              <a:t>KOWIN DC Website 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endParaRPr lang="en-US" altLang="ko-KR" sz="1800" smtClean="0">
              <a:solidFill>
                <a:srgbClr val="464653"/>
              </a:solidFill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800" smtClean="0">
                <a:solidFill>
                  <a:srgbClr val="464653"/>
                </a:solidFill>
                <a:latin typeface="ＭＳ Ｐゴシック"/>
              </a:rPr>
              <a:t>KOWIN DC Newsletter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endParaRPr lang="en-US" altLang="ko-KR" sz="1800" smtClean="0">
              <a:solidFill>
                <a:srgbClr val="464653"/>
              </a:solidFill>
              <a:latin typeface="ＭＳ Ｐゴシック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800" smtClean="0">
                <a:solidFill>
                  <a:srgbClr val="464653"/>
                </a:solidFill>
                <a:latin typeface="ＭＳ Ｐゴシック"/>
              </a:rPr>
              <a:t>Organization of Professional Networking Groups</a:t>
            </a:r>
          </a:p>
        </p:txBody>
      </p:sp>
      <p:pic>
        <p:nvPicPr>
          <p:cNvPr id="17412" name="Picture 2" descr="KOWIN masthea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/>
            <a:r>
              <a:rPr lang="en-US" altLang="ko-KR" sz="2400" b="1" u="sng" dirty="0" smtClean="0">
                <a:latin typeface="ＭＳ Ｐゴシック"/>
              </a:rPr>
              <a:t>The 4</a:t>
            </a:r>
            <a:r>
              <a:rPr lang="en-US" altLang="ko-KR" sz="2400" b="1" u="sng" baseline="30000" dirty="0" smtClean="0">
                <a:latin typeface="ＭＳ Ｐゴシック"/>
              </a:rPr>
              <a:t>th</a:t>
            </a:r>
            <a:r>
              <a:rPr lang="en-US" altLang="ko-KR" sz="2400" b="1" u="sng" dirty="0" smtClean="0">
                <a:latin typeface="ＭＳ Ｐゴシック"/>
              </a:rPr>
              <a:t> Eastern Regional Leadership Conference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October </a:t>
            </a: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17</a:t>
            </a: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, </a:t>
            </a: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2009: Hosted </a:t>
            </a: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by KOWIN DC Chapter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464653"/>
                </a:solidFill>
                <a:latin typeface="ＭＳ Ｐゴシック"/>
              </a:rPr>
              <a:t>Theme: </a:t>
            </a:r>
            <a:r>
              <a:rPr lang="en-US" sz="1600" b="1" dirty="0" smtClean="0">
                <a:latin typeface="ＭＳ Ｐゴシック"/>
              </a:rPr>
              <a:t>Cultivating Community Leaders &amp; Fostering Global Think Tankers!</a:t>
            </a:r>
            <a:endParaRPr lang="en-US" altLang="ko-KR" sz="1600" b="1" dirty="0" smtClean="0">
              <a:solidFill>
                <a:srgbClr val="464653"/>
              </a:solidFill>
              <a:latin typeface="ＭＳ Ｐゴシック"/>
            </a:endParaRPr>
          </a:p>
        </p:txBody>
      </p:sp>
      <p:pic>
        <p:nvPicPr>
          <p:cNvPr id="18436" name="Picture 2" descr="KOWIN masthea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4th_Reg_Conf 01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819400"/>
            <a:ext cx="60198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2" descr="KOWIN masthea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00200"/>
            <a:ext cx="71628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2" descr="KOWIN masthea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ED0267CF-2FEA-43EB-8C23-A3F41D3C6F9C@weste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600200"/>
            <a:ext cx="69342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/>
            <a:r>
              <a:rPr lang="en-US" altLang="ko-KR" sz="2400" b="1" u="sng" dirty="0" smtClean="0">
                <a:latin typeface="ＭＳ Ｐゴシック"/>
              </a:rPr>
              <a:t>2009 Year-End Party &amp; Regular Membership Meeting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December 6</a:t>
            </a: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, </a:t>
            </a: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2009</a:t>
            </a: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: </a:t>
            </a: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Woo</a:t>
            </a: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-</a:t>
            </a:r>
            <a:r>
              <a:rPr lang="en-US" altLang="ko-KR" sz="1500" dirty="0" err="1" smtClean="0">
                <a:solidFill>
                  <a:srgbClr val="464653"/>
                </a:solidFill>
                <a:latin typeface="ＭＳ Ｐゴシック"/>
              </a:rPr>
              <a:t>Lae</a:t>
            </a:r>
            <a:r>
              <a:rPr lang="en-US" altLang="ko-KR" sz="1500" dirty="0" smtClean="0">
                <a:solidFill>
                  <a:srgbClr val="464653"/>
                </a:solidFill>
                <a:latin typeface="ＭＳ Ｐゴシック"/>
              </a:rPr>
              <a:t>-Oak</a:t>
            </a:r>
          </a:p>
        </p:txBody>
      </p:sp>
      <p:pic>
        <p:nvPicPr>
          <p:cNvPr id="21507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3E24F34C-7CD7-4C40-9D1E-1B6B21C716DD@west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514600"/>
            <a:ext cx="5526088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0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2010_Year-End Party 02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41475"/>
            <a:ext cx="68580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1549</TotalTime>
  <Words>687</Words>
  <Application>Microsoft Macintosh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KOWIN Eastern Region WASHINGTON D.C. CHAPTER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Inova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soubrma</dc:creator>
  <cp:lastModifiedBy>Erika Shin</cp:lastModifiedBy>
  <cp:revision>70</cp:revision>
  <dcterms:created xsi:type="dcterms:W3CDTF">2010-07-08T14:25:49Z</dcterms:created>
  <dcterms:modified xsi:type="dcterms:W3CDTF">2011-10-31T10:38:36Z</dcterms:modified>
</cp:coreProperties>
</file>